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12"/>
  </p:notes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4" autoAdjust="0"/>
    <p:restoredTop sz="94660"/>
  </p:normalViewPr>
  <p:slideViewPr>
    <p:cSldViewPr snapToGrid="0">
      <p:cViewPr>
        <p:scale>
          <a:sx n="123" d="100"/>
          <a:sy n="123" d="100"/>
        </p:scale>
        <p:origin x="-7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551F32-E6A6-4DFA-B5A4-9C0304259E9E}" type="datetimeFigureOut">
              <a:rPr lang="tr-TR" smtClean="0"/>
              <a:pPr/>
              <a:t>7.12.2021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21FF80-3C90-4064-84A7-FA87A2A5BDE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036274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181593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smtClean="0"/>
              <a:pPr/>
              <a:t>12/7/2021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01995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smtClean="0"/>
              <a:pPr/>
              <a:t>12/7/2021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3206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smtClean="0"/>
              <a:pPr/>
              <a:t>12/7/2021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058079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smtClean="0"/>
              <a:pPr/>
              <a:t>12/7/2021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2313874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smtClean="0"/>
              <a:pPr/>
              <a:t>12/7/2021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723436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1133-3259-4C45-BABA-5B62D9C6F78D}" type="datetimeFigureOut">
              <a:rPr lang="en-US" smtClean="0"/>
              <a:pPr/>
              <a:t>12/7/2021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79550478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1133-3259-4C45-BABA-5B62D9C6F78D}" type="datetimeFigureOut">
              <a:rPr lang="en-US" smtClean="0"/>
              <a:pPr/>
              <a:t>12/7/2021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30069726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smtClean="0"/>
              <a:pPr/>
              <a:t>12/7/2021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734510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smtClean="0"/>
              <a:pPr/>
              <a:t>12/7/2021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20070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smtClean="0"/>
              <a:pPr/>
              <a:t>12/7/2021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05332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smtClean="0"/>
              <a:pPr/>
              <a:t>12/7/2021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39191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smtClean="0"/>
              <a:pPr/>
              <a:t>12/7/2021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11014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smtClean="0"/>
              <a:pPr/>
              <a:t>12/7/2021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15439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smtClean="0"/>
              <a:pPr/>
              <a:t>12/7/2021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55768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smtClean="0"/>
              <a:pPr/>
              <a:t>12/7/2021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67896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smtClean="0"/>
              <a:pPr/>
              <a:t>12/7/2021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45197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smtClean="0"/>
              <a:pPr/>
              <a:t>12/7/2021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21771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1CF1133-3259-4C45-BABA-5B62D9C6F78D}" type="datetimeFigureOut">
              <a:rPr lang="en-US" smtClean="0"/>
              <a:pPr/>
              <a:t>12/7/2021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561961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" descr="D:\Desktop\İL LOGOLARI KIRMIZI-7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20065" y="107092"/>
            <a:ext cx="4036540" cy="4093971"/>
          </a:xfrm>
          <a:prstGeom prst="rect">
            <a:avLst/>
          </a:prstGeom>
          <a:noFill/>
        </p:spPr>
      </p:pic>
      <p:sp>
        <p:nvSpPr>
          <p:cNvPr id="4" name="Alt Başlık 2"/>
          <p:cNvSpPr txBox="1">
            <a:spLocks/>
          </p:cNvSpPr>
          <p:nvPr/>
        </p:nvSpPr>
        <p:spPr>
          <a:xfrm>
            <a:off x="345989" y="3410465"/>
            <a:ext cx="11664779" cy="31798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sz="5000" b="1" dirty="0" smtClean="0">
                <a:solidFill>
                  <a:schemeClr val="tx1"/>
                </a:solidFill>
              </a:rPr>
              <a:t>KARBONMONOKSİT ZEHİRLENME</a:t>
            </a:r>
            <a:r>
              <a:rPr lang="tr-TR" sz="4800" b="1" dirty="0" smtClean="0">
                <a:solidFill>
                  <a:schemeClr val="tx1"/>
                </a:solidFill>
              </a:rPr>
              <a:t>LERİ</a:t>
            </a:r>
            <a:endParaRPr lang="tr-TR" sz="4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146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04087" y="29663"/>
            <a:ext cx="8806248" cy="6828337"/>
          </a:xfrm>
        </p:spPr>
      </p:pic>
      <p:pic>
        <p:nvPicPr>
          <p:cNvPr id="5" name="Picture 1" descr="D:\Desktop\İL LOGOLARI KIRMIZI-7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515341" cy="15153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8415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98141" y="65903"/>
            <a:ext cx="9770075" cy="671936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</p:pic>
      <p:pic>
        <p:nvPicPr>
          <p:cNvPr id="5" name="Picture 1" descr="D:\Desktop\İL LOGOLARI KIRMIZI-7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515341" cy="15153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7514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22854" y="140043"/>
            <a:ext cx="9753599" cy="6696309"/>
          </a:xfrm>
        </p:spPr>
      </p:pic>
      <p:pic>
        <p:nvPicPr>
          <p:cNvPr id="5" name="Picture 1" descr="D:\Desktop\İL LOGOLARI KIRMIZI-7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515341" cy="15153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3663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46422" y="154509"/>
            <a:ext cx="9407610" cy="6703491"/>
          </a:xfrm>
        </p:spPr>
      </p:pic>
      <p:pic>
        <p:nvPicPr>
          <p:cNvPr id="5" name="Picture 1" descr="D:\Desktop\İL LOGOLARI KIRMIZI-7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515341" cy="15153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1613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86466" y="161898"/>
            <a:ext cx="9316994" cy="6696102"/>
          </a:xfrm>
        </p:spPr>
      </p:pic>
      <p:pic>
        <p:nvPicPr>
          <p:cNvPr id="5" name="Picture 1" descr="D:\Desktop\İL LOGOLARI KIRMIZI-7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515341" cy="15153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4192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88757" y="70715"/>
            <a:ext cx="9259329" cy="6787286"/>
          </a:xfrm>
        </p:spPr>
      </p:pic>
      <p:pic>
        <p:nvPicPr>
          <p:cNvPr id="5" name="Picture 1" descr="D:\Desktop\İL LOGOLARI KIRMIZI-7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515341" cy="15153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6490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21708" y="13018"/>
            <a:ext cx="8740346" cy="6784605"/>
          </a:xfrm>
        </p:spPr>
      </p:pic>
      <p:pic>
        <p:nvPicPr>
          <p:cNvPr id="5" name="Picture 1" descr="D:\Desktop\İL LOGOLARI KIRMIZI-7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515341" cy="15153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0905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04086" y="65903"/>
            <a:ext cx="8509687" cy="6770331"/>
          </a:xfrm>
        </p:spPr>
      </p:pic>
      <p:pic>
        <p:nvPicPr>
          <p:cNvPr id="5" name="Picture 1" descr="D:\Desktop\İL LOGOLARI KIRMIZI-7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515341" cy="15153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2381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79373" y="91529"/>
            <a:ext cx="8707395" cy="6766471"/>
          </a:xfrm>
        </p:spPr>
      </p:pic>
      <p:pic>
        <p:nvPicPr>
          <p:cNvPr id="5" name="Picture 1" descr="D:\Desktop\İL LOGOLARI KIRMIZI-7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515341" cy="15153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4817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lim">
  <a:themeElements>
    <a:clrScheme name="Dilim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Dilim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lim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53</TotalTime>
  <Words>2</Words>
  <Application>Microsoft Office PowerPoint</Application>
  <PresentationFormat>Özel</PresentationFormat>
  <Paragraphs>1</Paragraphs>
  <Slides>10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1" baseType="lpstr">
      <vt:lpstr>Dilim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Halil KERESTECİ</dc:creator>
  <cp:lastModifiedBy>İSG</cp:lastModifiedBy>
  <cp:revision>7</cp:revision>
  <dcterms:created xsi:type="dcterms:W3CDTF">2021-11-30T06:21:58Z</dcterms:created>
  <dcterms:modified xsi:type="dcterms:W3CDTF">2021-12-07T06:27:03Z</dcterms:modified>
</cp:coreProperties>
</file>